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/>
    <p:restoredTop sz="94607"/>
  </p:normalViewPr>
  <p:slideViewPr>
    <p:cSldViewPr>
      <p:cViewPr varScale="1">
        <p:scale>
          <a:sx n="106" d="100"/>
          <a:sy n="106" d="100"/>
        </p:scale>
        <p:origin x="600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8812F24-E7DA-4E4F-BCBD-D1C60F507DE6}" type="datetimeFigureOut">
              <a:rPr lang="ru-RU" smtClean="0"/>
              <a:t>05.03.2021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F671F0E-C075-44C4-B352-9F6734E189C4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05.03.2021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4.jpeg"/><Relationship Id="rId4" Type="http://schemas.openxmlformats.org/officeDocument/2006/relationships/image" Target="../media/image3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s://www.centrmag.ru/catalog/mn23_181218.jpg"/>
          <p:cNvPicPr>
            <a:picLocks noChangeAspect="1" noChangeArrowheads="1"/>
          </p:cNvPicPr>
          <p:nvPr/>
        </p:nvPicPr>
        <p:blipFill>
          <a:blip r:embed="rId2" cstate="print">
            <a:clrChange>
              <a:clrFrom>
                <a:srgbClr val="FFFFFF"/>
              </a:clrFrom>
              <a:clrTo>
                <a:srgbClr val="FFFFFF">
                  <a:alpha val="0"/>
                </a:srgbClr>
              </a:clrTo>
            </a:clrChange>
            <a:lum bright="70000" contrast="-70000"/>
          </a:blip>
          <a:srcRect t="13708" r="3807" b="16841"/>
          <a:stretch>
            <a:fillRect/>
          </a:stretch>
        </p:blipFill>
        <p:spPr bwMode="auto">
          <a:xfrm>
            <a:off x="1474739" y="2561693"/>
            <a:ext cx="5760641" cy="5340060"/>
          </a:xfrm>
          <a:prstGeom prst="rect">
            <a:avLst/>
          </a:prstGeom>
          <a:noFill/>
        </p:spPr>
      </p:pic>
      <p:sp>
        <p:nvSpPr>
          <p:cNvPr id="5" name="TextBox 4"/>
          <p:cNvSpPr txBox="1"/>
          <p:nvPr/>
        </p:nvSpPr>
        <p:spPr>
          <a:xfrm>
            <a:off x="0" y="-22957"/>
            <a:ext cx="9144000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Ростовский филиал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ФГБОУ  ВО «Российский государственный университет правосудия»</a:t>
            </a:r>
          </a:p>
          <a:p>
            <a:pPr algn="ctr"/>
            <a:r>
              <a:rPr lang="ru-RU" sz="1400" dirty="0">
                <a:latin typeface="Times New Roman" pitchFamily="18" charset="0"/>
                <a:cs typeface="Times New Roman" pitchFamily="18" charset="0"/>
              </a:rPr>
              <a:t>Кафедра гражданского права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0" y="486545"/>
            <a:ext cx="91440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3000" dirty="0">
                <a:latin typeface="Times New Roman" pitchFamily="18" charset="0"/>
                <a:cs typeface="Times New Roman" pitchFamily="18" charset="0"/>
              </a:rPr>
              <a:t>Олимпиада по трудовому праву 2020</a:t>
            </a:r>
          </a:p>
        </p:txBody>
      </p:sp>
      <p:pic>
        <p:nvPicPr>
          <p:cNvPr id="1028" name="Picture 4" descr="https://sun9-26.userapi.com/impg/0lweAPe2_ak5RwMfjbRJnAITfcfW8Iiv1oX8BQ/Vjh8R5CJDoY.jpg?size=810x1080&amp;quality=96&amp;sign=b74fbcd540453f5766fcf16620bce5e5&amp;type=album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907233" y="2063099"/>
            <a:ext cx="1836204" cy="2448272"/>
          </a:xfrm>
          <a:prstGeom prst="rect">
            <a:avLst/>
          </a:prstGeom>
          <a:noFill/>
        </p:spPr>
      </p:pic>
      <p:pic>
        <p:nvPicPr>
          <p:cNvPr id="1030" name="Picture 6" descr="https://sun9-40.userapi.com/impg/aBsrtfgN2arRnU6oHjPPkqMGnRFNo4_p01mCsA/MMkgGODZCEo.jpg?size=1280x959&amp;quality=96&amp;sign=b92ccc5277847a903b56c86ce2a53c6d&amp;type=album"/>
          <p:cNvPicPr>
            <a:picLocks noChangeAspect="1" noChangeArrowheads="1"/>
          </p:cNvPicPr>
          <p:nvPr/>
        </p:nvPicPr>
        <p:blipFill>
          <a:blip r:embed="rId4" cstate="print"/>
          <a:srcRect t="17391" r="-982"/>
          <a:stretch>
            <a:fillRect/>
          </a:stretch>
        </p:blipFill>
        <p:spPr bwMode="auto">
          <a:xfrm>
            <a:off x="3089458" y="1845243"/>
            <a:ext cx="3289628" cy="2016224"/>
          </a:xfrm>
          <a:prstGeom prst="rect">
            <a:avLst/>
          </a:prstGeom>
          <a:noFill/>
        </p:spPr>
      </p:pic>
      <p:pic>
        <p:nvPicPr>
          <p:cNvPr id="1032" name="Picture 8" descr="https://sun9-20.userapi.com/impg/fnDZsaakyVJoeYvwKEAlSxztC2_tlMYLybINPw/dsCYEj_trqM.jpg?size=864x1080&amp;quality=96&amp;sign=6394cd46e41f058f412e7183441232c6&amp;type=album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79723" y="2004338"/>
            <a:ext cx="1901011" cy="2376264"/>
          </a:xfrm>
          <a:prstGeom prst="rect">
            <a:avLst/>
          </a:prstGeom>
          <a:noFill/>
        </p:spPr>
      </p:pic>
      <p:sp>
        <p:nvSpPr>
          <p:cNvPr id="10" name="TextBox 9"/>
          <p:cNvSpPr txBox="1"/>
          <p:nvPr/>
        </p:nvSpPr>
        <p:spPr>
          <a:xfrm>
            <a:off x="7087810" y="1634039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3 место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685200" y="1626277"/>
            <a:ext cx="151216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2 место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050196" y="1428985"/>
            <a:ext cx="13681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1 место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107503" y="4915468"/>
            <a:ext cx="2592288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«Дискриминация в сфере труда: статистика, практика и направления совершенствования механизма борьбы»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2530025" y="4461972"/>
            <a:ext cx="424847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«Перспективы развития механизма защиты трудовых прав»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337449" y="4967794"/>
            <a:ext cx="2975773" cy="17543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dirty="0">
                <a:solidFill>
                  <a:schemeClr val="accent1">
                    <a:lumMod val="50000"/>
                  </a:schemeClr>
                </a:solidFill>
                <a:latin typeface="Times New Roman" pitchFamily="18" charset="0"/>
                <a:cs typeface="Times New Roman" pitchFamily="18" charset="0"/>
              </a:rPr>
              <a:t>«Правовые аспекты урегулирования трудовых отношений медицинских работников в условиях пандемии в России и за рубежом»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199400" y="4380602"/>
            <a:ext cx="2483768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Датумян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Сусанна, 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Д-302</a:t>
            </a:r>
          </a:p>
        </p:txBody>
      </p:sp>
      <p:sp>
        <p:nvSpPr>
          <p:cNvPr id="17" name="TextBox 16"/>
          <p:cNvSpPr txBox="1"/>
          <p:nvPr/>
        </p:nvSpPr>
        <p:spPr>
          <a:xfrm>
            <a:off x="6553037" y="4460231"/>
            <a:ext cx="2555776" cy="64807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Тимохин Юрий,</a:t>
            </a:r>
          </a:p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С-301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2502024" y="3874767"/>
            <a:ext cx="446449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Васильева Кристина, </a:t>
            </a:r>
            <a:r>
              <a:rPr lang="ru-RU" b="1" i="1" dirty="0" err="1">
                <a:latin typeface="Times New Roman" pitchFamily="18" charset="0"/>
                <a:cs typeface="Times New Roman" pitchFamily="18" charset="0"/>
              </a:rPr>
              <a:t>Зацепилова</a:t>
            </a:r>
            <a:r>
              <a:rPr lang="ru-RU" b="1" i="1" dirty="0">
                <a:latin typeface="Times New Roman" pitchFamily="18" charset="0"/>
                <a:cs typeface="Times New Roman" pitchFamily="18" charset="0"/>
              </a:rPr>
              <a:t> Олеся, Лебедев Игорь, Д-303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-98267" y="898607"/>
            <a:ext cx="950505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i="1" dirty="0">
                <a:solidFill>
                  <a:srgbClr val="C00000"/>
                </a:solidFill>
                <a:latin typeface="Times New Roman" pitchFamily="18" charset="0"/>
                <a:cs typeface="Times New Roman" pitchFamily="18" charset="0"/>
              </a:rPr>
              <a:t>Этап: моя законодательная инициатива</a:t>
            </a:r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9CD24F34-F5EA-6D41-BBD8-149F8D82FA83}"/>
              </a:ext>
            </a:extLst>
          </p:cNvPr>
          <p:cNvSpPr txBox="1"/>
          <p:nvPr/>
        </p:nvSpPr>
        <p:spPr>
          <a:xfrm>
            <a:off x="171344" y="1212249"/>
            <a:ext cx="8909413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14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Всего в конкурсе участвовало 4 группы – 9 конкурсных работ 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</TotalTime>
  <Words>97</Words>
  <Application>Microsoft Macintosh PowerPoint</Application>
  <PresentationFormat>Экран (4:3)</PresentationFormat>
  <Paragraphs>17</Paragraphs>
  <Slides>1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3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</vt:i4>
      </vt:variant>
    </vt:vector>
  </HeadingPairs>
  <TitlesOfParts>
    <vt:vector size="5" baseType="lpstr">
      <vt:lpstr>Arial</vt:lpstr>
      <vt:lpstr>Calibri</vt:lpstr>
      <vt:lpstr>Times New Roman</vt:lpstr>
      <vt:lpstr>Тема Office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Admin</dc:creator>
  <cp:lastModifiedBy>angelikatokarrr@outlook.com</cp:lastModifiedBy>
  <cp:revision>9</cp:revision>
  <dcterms:created xsi:type="dcterms:W3CDTF">2021-03-04T22:31:41Z</dcterms:created>
  <dcterms:modified xsi:type="dcterms:W3CDTF">2021-03-05T08:38:10Z</dcterms:modified>
</cp:coreProperties>
</file>